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822" y="108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570748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Who put that wall there???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inside the shooting area.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a wall.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16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DFABD04-B58A-43B7-A478-DF859346B5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392807"/>
            <a:ext cx="7025777" cy="249090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75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2019-07-24T20:40:46Z</dcterms:modified>
  <cp:category>Shooting</cp:category>
</cp:coreProperties>
</file>

<file path=docProps/thumbnail.jpeg>
</file>